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6ADE"/>
  </p:clrMru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24" y="-8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  <p:transition spd="slow" advTm="2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  <p:transition spd="slow" advTm="2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  <p:transition spd="slow" advTm="2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  <p:transition spd="slow" advTm="2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6ADE"/>
            </a:gs>
            <a:gs pos="53000">
              <a:srgbClr val="D4DEFF"/>
            </a:gs>
            <a:gs pos="53000">
              <a:srgbClr val="D4DEFF"/>
            </a:gs>
            <a:gs pos="53000">
              <a:srgbClr val="D4DEFF"/>
            </a:gs>
            <a:gs pos="53000">
              <a:srgbClr val="D4DEFF"/>
            </a:gs>
            <a:gs pos="53000">
              <a:srgbClr val="D4DEFF"/>
            </a:gs>
            <a:gs pos="53000">
              <a:srgbClr val="D4DEFF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 spd="slow" advTm="20000">
    <p:wedge/>
  </p:transition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50" y="179900"/>
            <a:ext cx="4915978" cy="648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3825" y="518575"/>
            <a:ext cx="3989900" cy="55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25" y="603225"/>
            <a:ext cx="4635500" cy="64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7500" y="687900"/>
            <a:ext cx="4286250" cy="61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50" y="603225"/>
            <a:ext cx="4487325" cy="62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650" y="762000"/>
            <a:ext cx="4931824" cy="59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224" y="309538"/>
            <a:ext cx="7291900" cy="69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5422" y="380976"/>
            <a:ext cx="4699000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444500"/>
            <a:ext cx="4497899" cy="64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825" y="1090075"/>
            <a:ext cx="4053400" cy="54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30" y="738166"/>
            <a:ext cx="5122324" cy="59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0" y="920725"/>
            <a:ext cx="4127500" cy="56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50" y="687900"/>
            <a:ext cx="5207000" cy="601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900" y="846650"/>
            <a:ext cx="3937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25" y="762000"/>
            <a:ext cx="4963574" cy="601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900" y="846650"/>
            <a:ext cx="3884075" cy="57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50" y="603225"/>
            <a:ext cx="4974149" cy="623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900" y="687900"/>
            <a:ext cx="3810000" cy="61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518575"/>
            <a:ext cx="4741324" cy="64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0" y="687900"/>
            <a:ext cx="4847150" cy="61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00" y="444500"/>
            <a:ext cx="4646075" cy="65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1575" y="603225"/>
            <a:ext cx="4455575" cy="62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50" y="687900"/>
            <a:ext cx="4815400" cy="625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7500" y="603225"/>
            <a:ext cx="4370900" cy="636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PresentationFormat>Произвольный</PresentationFormat>
  <Paragraphs>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Custom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Юля</cp:lastModifiedBy>
  <cp:revision>5</cp:revision>
  <dcterms:modified xsi:type="dcterms:W3CDTF">2014-11-09T18:05:19Z</dcterms:modified>
</cp:coreProperties>
</file>