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B412-6C0E-43E7-87EB-7CAA7A3B75BA}" type="datetimeFigureOut">
              <a:rPr lang="ru-RU" smtClean="0"/>
              <a:t>13.03.2012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40BD6-DFF7-4384-9985-1C22BF7D28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B412-6C0E-43E7-87EB-7CAA7A3B75BA}" type="datetimeFigureOut">
              <a:rPr lang="ru-RU" smtClean="0"/>
              <a:t>13.03.2012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40BD6-DFF7-4384-9985-1C22BF7D28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B412-6C0E-43E7-87EB-7CAA7A3B75BA}" type="datetimeFigureOut">
              <a:rPr lang="ru-RU" smtClean="0"/>
              <a:t>13.03.2012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40BD6-DFF7-4384-9985-1C22BF7D28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B412-6C0E-43E7-87EB-7CAA7A3B75BA}" type="datetimeFigureOut">
              <a:rPr lang="ru-RU" smtClean="0"/>
              <a:t>13.03.2012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40BD6-DFF7-4384-9985-1C22BF7D28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B412-6C0E-43E7-87EB-7CAA7A3B75BA}" type="datetimeFigureOut">
              <a:rPr lang="ru-RU" smtClean="0"/>
              <a:t>13.03.2012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40BD6-DFF7-4384-9985-1C22BF7D28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B412-6C0E-43E7-87EB-7CAA7A3B75BA}" type="datetimeFigureOut">
              <a:rPr lang="ru-RU" smtClean="0"/>
              <a:t>13.03.2012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40BD6-DFF7-4384-9985-1C22BF7D28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B412-6C0E-43E7-87EB-7CAA7A3B75BA}" type="datetimeFigureOut">
              <a:rPr lang="ru-RU" smtClean="0"/>
              <a:t>13.03.2012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40BD6-DFF7-4384-9985-1C22BF7D28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B412-6C0E-43E7-87EB-7CAA7A3B75BA}" type="datetimeFigureOut">
              <a:rPr lang="ru-RU" smtClean="0"/>
              <a:t>13.03.2012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40BD6-DFF7-4384-9985-1C22BF7D28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B412-6C0E-43E7-87EB-7CAA7A3B75BA}" type="datetimeFigureOut">
              <a:rPr lang="ru-RU" smtClean="0"/>
              <a:t>13.03.2012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40BD6-DFF7-4384-9985-1C22BF7D28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B412-6C0E-43E7-87EB-7CAA7A3B75BA}" type="datetimeFigureOut">
              <a:rPr lang="ru-RU" smtClean="0"/>
              <a:t>13.03.2012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40BD6-DFF7-4384-9985-1C22BF7D287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B412-6C0E-43E7-87EB-7CAA7A3B75BA}" type="datetimeFigureOut">
              <a:rPr lang="ru-RU" smtClean="0"/>
              <a:t>13.03.2012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340BD6-DFF7-4384-9985-1C22BF7D287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E340BD6-DFF7-4384-9985-1C22BF7D287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0CBB412-6C0E-43E7-87EB-7CAA7A3B75BA}" type="datetimeFigureOut">
              <a:rPr lang="ru-RU" smtClean="0"/>
              <a:t>13.03.2012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0040" y="5364086"/>
            <a:ext cx="7543800" cy="953075"/>
          </a:xfrm>
        </p:spPr>
        <p:txBody>
          <a:bodyPr/>
          <a:lstStyle/>
          <a:p>
            <a:r>
              <a:rPr lang="uk-UA" dirty="0" smtClean="0"/>
              <a:t>В гостях у казки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509120"/>
            <a:ext cx="2914650" cy="1666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87" y="476672"/>
            <a:ext cx="5640905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800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 якої казки?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00808"/>
            <a:ext cx="2858098" cy="395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2884440" cy="395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58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 якої казки?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935066"/>
            <a:ext cx="2710570" cy="358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240" y="1916832"/>
            <a:ext cx="350387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0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 якої казки?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44824"/>
            <a:ext cx="2982342" cy="3806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2649558" cy="3827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01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 якої казки?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12776"/>
            <a:ext cx="1440160" cy="4721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12776"/>
            <a:ext cx="2091695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29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 якої казки?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1556791"/>
            <a:ext cx="5320982" cy="1977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01008"/>
            <a:ext cx="5328592" cy="2008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42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 якої казки?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56992"/>
            <a:ext cx="4104456" cy="268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68760"/>
            <a:ext cx="4104456" cy="2390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28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«Колобок»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412776"/>
            <a:ext cx="4248150" cy="4572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692696"/>
            <a:ext cx="28575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34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«Коза-Дереза»</a:t>
            </a:r>
            <a:endParaRPr lang="ru-RU" dirty="0"/>
          </a:p>
        </p:txBody>
      </p:sp>
      <p:pic>
        <p:nvPicPr>
          <p:cNvPr id="7170" name="Picture 2" descr="F:\диск D\ВСЕ ДОКУМЕНТЫ\Для уроків\5 клас\Літературна вікторина У світі казок\Літ.віктор.Презент\978985489422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77" r="973" b="5366"/>
          <a:stretch/>
        </p:blipFill>
        <p:spPr bwMode="auto">
          <a:xfrm>
            <a:off x="2411761" y="2060848"/>
            <a:ext cx="3333720" cy="284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836712"/>
            <a:ext cx="134302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72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75</TotalTime>
  <Words>34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Соседство</vt:lpstr>
      <vt:lpstr>В гостях у казки</vt:lpstr>
      <vt:lpstr>З якої казки?</vt:lpstr>
      <vt:lpstr>З якої казки?</vt:lpstr>
      <vt:lpstr>З якої казки?</vt:lpstr>
      <vt:lpstr>З якої казки?</vt:lpstr>
      <vt:lpstr>З якої казки?</vt:lpstr>
      <vt:lpstr>З якої казки?</vt:lpstr>
      <vt:lpstr>«Колобок»</vt:lpstr>
      <vt:lpstr>«Коза-Дереза»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гостях у казки</dc:title>
  <dc:creator>Admin</dc:creator>
  <cp:lastModifiedBy>Марина</cp:lastModifiedBy>
  <cp:revision>10</cp:revision>
  <dcterms:created xsi:type="dcterms:W3CDTF">2011-11-09T21:58:29Z</dcterms:created>
  <dcterms:modified xsi:type="dcterms:W3CDTF">2012-03-13T18:16:00Z</dcterms:modified>
</cp:coreProperties>
</file>